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FB9A-E64B-4249-9ECF-710682AAFECB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DBDB-B9F4-4854-B34F-86DE6C78F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скриншота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фиксации нарушений порядка информационного обеспечения выборов в сети Интернет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81651" cy="64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57332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 об изготовлении скриншота также рекомендуется заверить печатью.</a:t>
            </a:r>
          </a:p>
        </p:txBody>
      </p:sp>
      <p:pic>
        <p:nvPicPr>
          <p:cNvPr id="4" name="Рисунок 3" descr="печа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97152"/>
            <a:ext cx="1296144" cy="129614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55776" y="5229200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5856" y="2564904"/>
            <a:ext cx="30963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1916832"/>
            <a:ext cx="29523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Видеозапись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Целесообразным является производство видеозаписи изготовления скриншота и осмотра страницы сайта в Интернете. На видеозаписи должны быть отражены те же сведения, что и на </a:t>
            </a:r>
            <a:r>
              <a:rPr lang="ru-RU" dirty="0" err="1"/>
              <a:t>скриншоте</a:t>
            </a:r>
            <a:r>
              <a:rPr lang="ru-RU" dirty="0"/>
              <a:t>.</a:t>
            </a:r>
          </a:p>
          <a:p>
            <a:r>
              <a:rPr lang="ru-RU" dirty="0"/>
              <a:t>В случае размещения на странице сайта в Интернете видеоматериала, факт размещения которого необходимо зафиксировать, рекомендуется производство видеозаписи осмотра страницы вместе с проигрыванием видеоматериала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vcy;&amp;icy;&amp;dcy;&amp;iecy;&amp;ocy;&amp;zcy;&amp;acy;&amp;pcy;&amp;icy;&amp;s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867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Скриншот страницы сайта в Интернете изготавливается путем нажатия на клавишу </a:t>
            </a:r>
            <a:r>
              <a:rPr lang="ru-RU" sz="2400" b="1" dirty="0" err="1" smtClean="0"/>
              <a:t>PrintScreen</a:t>
            </a:r>
            <a:r>
              <a:rPr lang="ru-RU" sz="2400" dirty="0" smtClean="0"/>
              <a:t> (</a:t>
            </a:r>
            <a:r>
              <a:rPr lang="ru-RU" sz="2400" dirty="0" err="1" smtClean="0"/>
              <a:t>Ctrl</a:t>
            </a:r>
            <a:r>
              <a:rPr lang="ru-RU" sz="2400" dirty="0" smtClean="0"/>
              <a:t> + </a:t>
            </a:r>
            <a:r>
              <a:rPr lang="ru-RU" sz="2400" dirty="0" err="1" smtClean="0"/>
              <a:t>PrintScreen</a:t>
            </a:r>
            <a:r>
              <a:rPr lang="ru-RU" sz="2400" dirty="0" smtClean="0"/>
              <a:t> на некоторых компьютерах). </a:t>
            </a:r>
            <a:endParaRPr lang="ru-RU" sz="2400" dirty="0"/>
          </a:p>
        </p:txBody>
      </p:sp>
      <p:pic>
        <p:nvPicPr>
          <p:cNvPr id="1029" name="Picture 5" descr="http://www.ixbt.com/peripheral/images/logitech-k800/logitech-k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6359079" cy="282979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732240" y="4365104"/>
            <a:ext cx="36004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/>
              <a:t>вставки скриншота в графический редактор «</a:t>
            </a:r>
            <a:r>
              <a:rPr lang="ru-RU" sz="1800" dirty="0" err="1"/>
              <a:t>Paint</a:t>
            </a:r>
            <a:r>
              <a:rPr lang="ru-RU" sz="1800" dirty="0"/>
              <a:t>» необходимо открыть вкладку «Правка» и нажать на «Вставить»; для версии «</a:t>
            </a:r>
            <a:r>
              <a:rPr lang="ru-RU" sz="1800" dirty="0" err="1"/>
              <a:t>Paint</a:t>
            </a:r>
            <a:r>
              <a:rPr lang="ru-RU" sz="1800" dirty="0"/>
              <a:t>» 6.1 </a:t>
            </a:r>
            <a:r>
              <a:rPr lang="ru-RU" sz="1800" dirty="0" err="1"/>
              <a:t>Windows</a:t>
            </a:r>
            <a:r>
              <a:rPr lang="ru-RU" sz="1800" dirty="0"/>
              <a:t> 7 Профессиональная – нажать на «Вставить»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2864" cy="50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3528" y="177281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8568952" cy="53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Далее целесообразно сохранить файл как изображение (.</a:t>
            </a:r>
            <a:r>
              <a:rPr lang="ru-RU" sz="2800" dirty="0" err="1" smtClean="0"/>
              <a:t>jpeg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403648" y="1844824"/>
            <a:ext cx="25922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Также можно вставить </a:t>
            </a:r>
            <a:r>
              <a:rPr lang="ru-RU" sz="2400" dirty="0" err="1" smtClean="0"/>
              <a:t>скриншот</a:t>
            </a:r>
            <a:r>
              <a:rPr lang="ru-RU" sz="2400" dirty="0" smtClean="0"/>
              <a:t> в новый документ </a:t>
            </a:r>
            <a:r>
              <a:rPr lang="ru-RU" sz="2400" b="1" dirty="0" err="1" smtClean="0"/>
              <a:t>Microsoft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Word</a:t>
            </a:r>
            <a:r>
              <a:rPr lang="ru-RU" sz="2400" dirty="0" smtClean="0"/>
              <a:t> и сохранить его как документ (.</a:t>
            </a:r>
            <a:r>
              <a:rPr lang="ru-RU" sz="2400" dirty="0" err="1" smtClean="0"/>
              <a:t>rtf</a:t>
            </a:r>
            <a:r>
              <a:rPr lang="ru-RU" sz="2400" dirty="0" smtClean="0"/>
              <a:t>, .</a:t>
            </a:r>
            <a:r>
              <a:rPr lang="ru-RU" sz="2400" dirty="0" err="1" smtClean="0"/>
              <a:t>doc</a:t>
            </a:r>
            <a:r>
              <a:rPr lang="ru-RU" sz="2400" dirty="0" smtClean="0"/>
              <a:t> или .</a:t>
            </a:r>
            <a:r>
              <a:rPr lang="ru-RU" sz="2400" dirty="0" err="1" smtClean="0"/>
              <a:t>docх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80920" cy="51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После проведения указанных процедур полученное изображение или документ следует </a:t>
            </a:r>
            <a:r>
              <a:rPr lang="ru-RU" sz="2800" b="1" dirty="0" smtClean="0"/>
              <a:t>распечатать.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Распечатка </a:t>
            </a:r>
            <a:r>
              <a:rPr lang="ru-RU" sz="2800" b="1" dirty="0"/>
              <a:t>скриншота должна отвечать </a:t>
            </a:r>
            <a:r>
              <a:rPr lang="ru-RU" sz="2800" b="1" dirty="0" smtClean="0"/>
              <a:t>следующим требованиям</a:t>
            </a:r>
            <a:r>
              <a:rPr lang="ru-RU" sz="2800" b="1" dirty="0"/>
              <a:t>:</a:t>
            </a:r>
          </a:p>
          <a:p>
            <a:r>
              <a:rPr lang="ru-RU" sz="2800" dirty="0"/>
              <a:t>содержать дату и время изготовления;</a:t>
            </a:r>
          </a:p>
          <a:p>
            <a:r>
              <a:rPr lang="ru-RU" sz="2800" dirty="0"/>
              <a:t>содержать адрес страницы сайта и название сайта;</a:t>
            </a:r>
          </a:p>
          <a:p>
            <a:r>
              <a:rPr lang="ru-RU" sz="2800" dirty="0"/>
              <a:t>на </a:t>
            </a:r>
            <a:r>
              <a:rPr lang="ru-RU" sz="2800" dirty="0" err="1"/>
              <a:t>скриншоте</a:t>
            </a:r>
            <a:r>
              <a:rPr lang="ru-RU" sz="2800" dirty="0"/>
              <a:t> должна быть отображена именно та информация, которая отражена в процессуальных или иных документах – протоколах, актах и т.д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Заверение распечатки может осуществляться членом избирательной комиссии с правом решающего голоса: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marL="358775" indent="0" algn="just"/>
            <a:r>
              <a:rPr lang="ru-RU" dirty="0" smtClean="0"/>
              <a:t> председателем,</a:t>
            </a:r>
          </a:p>
          <a:p>
            <a:pPr marL="358775" indent="0" algn="just"/>
            <a:r>
              <a:rPr lang="ru-RU" dirty="0" smtClean="0"/>
              <a:t> заместителем председателя, </a:t>
            </a:r>
          </a:p>
          <a:p>
            <a:pPr marL="358775" indent="0" algn="just"/>
            <a:r>
              <a:rPr lang="ru-RU" dirty="0" smtClean="0"/>
              <a:t> секретарем </a:t>
            </a:r>
            <a:r>
              <a:rPr lang="ru-RU" dirty="0"/>
              <a:t>избирательной </a:t>
            </a:r>
            <a:r>
              <a:rPr lang="ru-RU" dirty="0" smtClean="0"/>
              <a:t>комиссии,</a:t>
            </a:r>
          </a:p>
          <a:p>
            <a:pPr marL="358775" indent="0" algn="just"/>
            <a:r>
              <a:rPr lang="ru-RU" dirty="0" smtClean="0"/>
              <a:t> иным </a:t>
            </a:r>
            <a:r>
              <a:rPr lang="ru-RU" dirty="0"/>
              <a:t>членом комиссии, уполномоченным составлять протоколы об административных правонарушениях, с указанием его должности, фамилии, имени и отчества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920880" cy="5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Скриншот также следует заверить печатью</a:t>
            </a:r>
            <a:endParaRPr lang="ru-RU" sz="3200" dirty="0"/>
          </a:p>
        </p:txBody>
      </p:sp>
      <p:pic>
        <p:nvPicPr>
          <p:cNvPr id="6" name="Рисунок 5" descr="печа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45224"/>
            <a:ext cx="1296144" cy="129614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44008" y="5805264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32240" y="5949280"/>
            <a:ext cx="8640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Целесообразно составлять </a:t>
            </a:r>
            <a:r>
              <a:rPr lang="ru-RU" dirty="0"/>
              <a:t>акт </a:t>
            </a:r>
            <a:r>
              <a:rPr lang="ru-RU" dirty="0" smtClean="0"/>
              <a:t>об изготовлении скриншота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15875">
              <a:buNone/>
            </a:pPr>
            <a:r>
              <a:rPr lang="ru-RU" b="1" dirty="0"/>
              <a:t>Акт об изготовлении скриншота должен содержать следующие сведения:</a:t>
            </a:r>
          </a:p>
          <a:p>
            <a:pPr lvl="0"/>
            <a:r>
              <a:rPr lang="ru-RU" dirty="0"/>
              <a:t>фамилия, имя и отчество лица, изготовившего </a:t>
            </a:r>
            <a:r>
              <a:rPr lang="ru-RU" dirty="0" err="1"/>
              <a:t>скриншот</a:t>
            </a:r>
            <a:r>
              <a:rPr lang="ru-RU" dirty="0"/>
              <a:t>, его должность и подпись;</a:t>
            </a:r>
          </a:p>
          <a:p>
            <a:pPr lvl="0"/>
            <a:r>
              <a:rPr lang="ru-RU" dirty="0"/>
              <a:t>сведения о месте и времени изготовления скриншота и составления акта, оборудовании, операционной системе и браузере (с указанием версии программы), при помощи которых была открыта запечатленная интернет-страница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330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скриншота</vt:lpstr>
      <vt:lpstr>Скриншот страницы сайта в Интернете изготавливается путем нажатия на клавишу PrintScreen (Ctrl + PrintScreen на некоторых компьютерах). </vt:lpstr>
      <vt:lpstr>Для вставки скриншота в графический редактор «Paint» необходимо открыть вкладку «Правка» и нажать на «Вставить»; для версии «Paint» 6.1 Windows 7 Профессиональная – нажать на «Вставить»</vt:lpstr>
      <vt:lpstr>Далее целесообразно сохранить файл как изображение (.jpeg).</vt:lpstr>
      <vt:lpstr>Также можно вставить скриншот в новый документ Microsoft Word и сохранить его как документ (.rtf, .doc или .docх).</vt:lpstr>
      <vt:lpstr>После проведения указанных процедур полученное изображение или документ следует распечатать. </vt:lpstr>
      <vt:lpstr>Заверение распечатки может осуществляться членом избирательной комиссии с правом решающего голоса: </vt:lpstr>
      <vt:lpstr>Скриншот также следует заверить печатью</vt:lpstr>
      <vt:lpstr>Целесообразно составлять акт об изготовлении скриншота</vt:lpstr>
      <vt:lpstr>Презентация PowerPoint</vt:lpstr>
      <vt:lpstr>Видеозапись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скриншота</dc:title>
  <dc:creator>Tsvetkova M</dc:creator>
  <cp:lastModifiedBy>Admin</cp:lastModifiedBy>
  <cp:revision>32</cp:revision>
  <dcterms:created xsi:type="dcterms:W3CDTF">2017-04-07T07:57:48Z</dcterms:created>
  <dcterms:modified xsi:type="dcterms:W3CDTF">2017-05-29T06:33:23Z</dcterms:modified>
</cp:coreProperties>
</file>